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78" r:id="rId3"/>
    <p:sldId id="303" r:id="rId4"/>
    <p:sldId id="315" r:id="rId5"/>
    <p:sldId id="33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8" r:id="rId19"/>
    <p:sldId id="289" r:id="rId20"/>
    <p:sldId id="290" r:id="rId21"/>
    <p:sldId id="268" r:id="rId22"/>
    <p:sldId id="312" r:id="rId23"/>
    <p:sldId id="281" r:id="rId24"/>
    <p:sldId id="276" r:id="rId25"/>
    <p:sldId id="291" r:id="rId26"/>
    <p:sldId id="292" r:id="rId27"/>
    <p:sldId id="284" r:id="rId28"/>
    <p:sldId id="285" r:id="rId29"/>
    <p:sldId id="286" r:id="rId30"/>
    <p:sldId id="314" r:id="rId31"/>
    <p:sldId id="305" r:id="rId32"/>
    <p:sldId id="306" r:id="rId33"/>
    <p:sldId id="307" r:id="rId34"/>
    <p:sldId id="309" r:id="rId35"/>
    <p:sldId id="293" r:id="rId36"/>
    <p:sldId id="316" r:id="rId37"/>
    <p:sldId id="317" r:id="rId38"/>
    <p:sldId id="319" r:id="rId39"/>
    <p:sldId id="318" r:id="rId40"/>
    <p:sldId id="327" r:id="rId41"/>
    <p:sldId id="328" r:id="rId42"/>
    <p:sldId id="323" r:id="rId43"/>
    <p:sldId id="324" r:id="rId44"/>
    <p:sldId id="325" r:id="rId45"/>
    <p:sldId id="326" r:id="rId46"/>
    <p:sldId id="302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9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F167-CD4E-46EA-9F91-0C9193D33771}" type="datetimeFigureOut">
              <a:rPr lang="fr-FR" smtClean="0"/>
              <a:pPr/>
              <a:t>14/04/2014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94E1-D8E1-4A75-BFE6-74B9AF814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Installation , </a:t>
            </a:r>
            <a:r>
              <a:rPr lang="fr-FR" dirty="0" err="1" smtClean="0"/>
              <a:t>uninstallation</a:t>
            </a:r>
            <a:r>
              <a:rPr lang="fr-FR" dirty="0" smtClean="0"/>
              <a:t> </a:t>
            </a:r>
            <a:r>
              <a:rPr lang="fr-FR" dirty="0" err="1" smtClean="0"/>
              <a:t>Climsoft</a:t>
            </a:r>
            <a:r>
              <a:rPr lang="fr-FR" dirty="0" smtClean="0"/>
              <a:t> and Link </a:t>
            </a:r>
            <a:r>
              <a:rPr lang="fr-FR" dirty="0" err="1" smtClean="0"/>
              <a:t>Climsoft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Microsoft Access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By Emmanuel </a:t>
            </a:r>
            <a:r>
              <a:rPr lang="fr-FR" dirty="0" err="1" smtClean="0">
                <a:solidFill>
                  <a:schemeClr val="tx1"/>
                </a:solidFill>
              </a:rPr>
              <a:t>Qurino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33450"/>
            <a:ext cx="6248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e libre 2"/>
          <p:cNvSpPr/>
          <p:nvPr/>
        </p:nvSpPr>
        <p:spPr>
          <a:xfrm>
            <a:off x="4427984" y="5733256"/>
            <a:ext cx="1728191" cy="1124744"/>
          </a:xfrm>
          <a:custGeom>
            <a:avLst/>
            <a:gdLst>
              <a:gd name="connsiteX0" fmla="*/ 0 w 1156939"/>
              <a:gd name="connsiteY0" fmla="*/ 106878 h 593766"/>
              <a:gd name="connsiteX1" fmla="*/ 0 w 1156939"/>
              <a:gd name="connsiteY1" fmla="*/ 106878 h 593766"/>
              <a:gd name="connsiteX2" fmla="*/ 23751 w 1156939"/>
              <a:gd name="connsiteY2" fmla="*/ 320633 h 593766"/>
              <a:gd name="connsiteX3" fmla="*/ 47501 w 1156939"/>
              <a:gd name="connsiteY3" fmla="*/ 356259 h 593766"/>
              <a:gd name="connsiteX4" fmla="*/ 83127 w 1156939"/>
              <a:gd name="connsiteY4" fmla="*/ 439387 h 593766"/>
              <a:gd name="connsiteX5" fmla="*/ 154379 w 1156939"/>
              <a:gd name="connsiteY5" fmla="*/ 498763 h 593766"/>
              <a:gd name="connsiteX6" fmla="*/ 190005 w 1156939"/>
              <a:gd name="connsiteY6" fmla="*/ 534389 h 593766"/>
              <a:gd name="connsiteX7" fmla="*/ 225631 w 1156939"/>
              <a:gd name="connsiteY7" fmla="*/ 546265 h 593766"/>
              <a:gd name="connsiteX8" fmla="*/ 308758 w 1156939"/>
              <a:gd name="connsiteY8" fmla="*/ 581891 h 593766"/>
              <a:gd name="connsiteX9" fmla="*/ 391886 w 1156939"/>
              <a:gd name="connsiteY9" fmla="*/ 593766 h 593766"/>
              <a:gd name="connsiteX10" fmla="*/ 665018 w 1156939"/>
              <a:gd name="connsiteY10" fmla="*/ 581891 h 593766"/>
              <a:gd name="connsiteX11" fmla="*/ 724395 w 1156939"/>
              <a:gd name="connsiteY11" fmla="*/ 570015 h 593766"/>
              <a:gd name="connsiteX12" fmla="*/ 831273 w 1156939"/>
              <a:gd name="connsiteY12" fmla="*/ 510639 h 593766"/>
              <a:gd name="connsiteX13" fmla="*/ 866899 w 1156939"/>
              <a:gd name="connsiteY13" fmla="*/ 475013 h 593766"/>
              <a:gd name="connsiteX14" fmla="*/ 938151 w 1156939"/>
              <a:gd name="connsiteY14" fmla="*/ 451262 h 593766"/>
              <a:gd name="connsiteX15" fmla="*/ 973777 w 1156939"/>
              <a:gd name="connsiteY15" fmla="*/ 427511 h 593766"/>
              <a:gd name="connsiteX16" fmla="*/ 997527 w 1156939"/>
              <a:gd name="connsiteY16" fmla="*/ 391885 h 593766"/>
              <a:gd name="connsiteX17" fmla="*/ 1033153 w 1156939"/>
              <a:gd name="connsiteY17" fmla="*/ 380010 h 593766"/>
              <a:gd name="connsiteX18" fmla="*/ 1056904 w 1156939"/>
              <a:gd name="connsiteY18" fmla="*/ 332509 h 593766"/>
              <a:gd name="connsiteX19" fmla="*/ 1092530 w 1156939"/>
              <a:gd name="connsiteY19" fmla="*/ 285007 h 593766"/>
              <a:gd name="connsiteX20" fmla="*/ 1116281 w 1156939"/>
              <a:gd name="connsiteY20" fmla="*/ 249382 h 593766"/>
              <a:gd name="connsiteX21" fmla="*/ 1128156 w 1156939"/>
              <a:gd name="connsiteY21" fmla="*/ 106878 h 593766"/>
              <a:gd name="connsiteX22" fmla="*/ 1056904 w 1156939"/>
              <a:gd name="connsiteY22" fmla="*/ 71252 h 593766"/>
              <a:gd name="connsiteX23" fmla="*/ 961901 w 1156939"/>
              <a:gd name="connsiteY23" fmla="*/ 35626 h 593766"/>
              <a:gd name="connsiteX24" fmla="*/ 926275 w 1156939"/>
              <a:gd name="connsiteY24" fmla="*/ 23750 h 593766"/>
              <a:gd name="connsiteX25" fmla="*/ 866899 w 1156939"/>
              <a:gd name="connsiteY25" fmla="*/ 11875 h 593766"/>
              <a:gd name="connsiteX26" fmla="*/ 819397 w 1156939"/>
              <a:gd name="connsiteY26" fmla="*/ 0 h 593766"/>
              <a:gd name="connsiteX27" fmla="*/ 451262 w 1156939"/>
              <a:gd name="connsiteY27" fmla="*/ 11875 h 593766"/>
              <a:gd name="connsiteX28" fmla="*/ 356260 w 1156939"/>
              <a:gd name="connsiteY28" fmla="*/ 35626 h 593766"/>
              <a:gd name="connsiteX29" fmla="*/ 261257 w 1156939"/>
              <a:gd name="connsiteY29" fmla="*/ 47501 h 593766"/>
              <a:gd name="connsiteX30" fmla="*/ 83127 w 1156939"/>
              <a:gd name="connsiteY30" fmla="*/ 106878 h 593766"/>
              <a:gd name="connsiteX31" fmla="*/ 47501 w 1156939"/>
              <a:gd name="connsiteY31" fmla="*/ 118753 h 593766"/>
              <a:gd name="connsiteX32" fmla="*/ 0 w 1156939"/>
              <a:gd name="connsiteY32" fmla="*/ 106878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6939" h="593766">
                <a:moveTo>
                  <a:pt x="0" y="106878"/>
                </a:moveTo>
                <a:lnTo>
                  <a:pt x="0" y="106878"/>
                </a:lnTo>
                <a:cubicBezTo>
                  <a:pt x="919" y="116991"/>
                  <a:pt x="14327" y="289221"/>
                  <a:pt x="23751" y="320633"/>
                </a:cubicBezTo>
                <a:cubicBezTo>
                  <a:pt x="27852" y="334303"/>
                  <a:pt x="41118" y="343494"/>
                  <a:pt x="47501" y="356259"/>
                </a:cubicBezTo>
                <a:cubicBezTo>
                  <a:pt x="73341" y="407939"/>
                  <a:pt x="41949" y="381736"/>
                  <a:pt x="83127" y="439387"/>
                </a:cubicBezTo>
                <a:cubicBezTo>
                  <a:pt x="113739" y="482245"/>
                  <a:pt x="117617" y="468128"/>
                  <a:pt x="154379" y="498763"/>
                </a:cubicBezTo>
                <a:cubicBezTo>
                  <a:pt x="167281" y="509514"/>
                  <a:pt x="176031" y="525073"/>
                  <a:pt x="190005" y="534389"/>
                </a:cubicBezTo>
                <a:cubicBezTo>
                  <a:pt x="200420" y="541333"/>
                  <a:pt x="214125" y="541334"/>
                  <a:pt x="225631" y="546265"/>
                </a:cubicBezTo>
                <a:cubicBezTo>
                  <a:pt x="259414" y="560743"/>
                  <a:pt x="273956" y="574930"/>
                  <a:pt x="308758" y="581891"/>
                </a:cubicBezTo>
                <a:cubicBezTo>
                  <a:pt x="336205" y="587381"/>
                  <a:pt x="364177" y="589808"/>
                  <a:pt x="391886" y="593766"/>
                </a:cubicBezTo>
                <a:cubicBezTo>
                  <a:pt x="482930" y="589808"/>
                  <a:pt x="574120" y="588384"/>
                  <a:pt x="665018" y="581891"/>
                </a:cubicBezTo>
                <a:cubicBezTo>
                  <a:pt x="685151" y="580453"/>
                  <a:pt x="706020" y="578367"/>
                  <a:pt x="724395" y="570015"/>
                </a:cubicBezTo>
                <a:cubicBezTo>
                  <a:pt x="948963" y="467938"/>
                  <a:pt x="705901" y="552429"/>
                  <a:pt x="831273" y="510639"/>
                </a:cubicBezTo>
                <a:cubicBezTo>
                  <a:pt x="843148" y="498764"/>
                  <a:pt x="852218" y="483169"/>
                  <a:pt x="866899" y="475013"/>
                </a:cubicBezTo>
                <a:cubicBezTo>
                  <a:pt x="888784" y="462855"/>
                  <a:pt x="938151" y="451262"/>
                  <a:pt x="938151" y="451262"/>
                </a:cubicBezTo>
                <a:cubicBezTo>
                  <a:pt x="950026" y="443345"/>
                  <a:pt x="963685" y="437603"/>
                  <a:pt x="973777" y="427511"/>
                </a:cubicBezTo>
                <a:cubicBezTo>
                  <a:pt x="983869" y="417419"/>
                  <a:pt x="986382" y="400801"/>
                  <a:pt x="997527" y="391885"/>
                </a:cubicBezTo>
                <a:cubicBezTo>
                  <a:pt x="1007302" y="384065"/>
                  <a:pt x="1021278" y="383968"/>
                  <a:pt x="1033153" y="380010"/>
                </a:cubicBezTo>
                <a:cubicBezTo>
                  <a:pt x="1041070" y="364176"/>
                  <a:pt x="1047522" y="347521"/>
                  <a:pt x="1056904" y="332509"/>
                </a:cubicBezTo>
                <a:cubicBezTo>
                  <a:pt x="1067394" y="315725"/>
                  <a:pt x="1081026" y="301113"/>
                  <a:pt x="1092530" y="285007"/>
                </a:cubicBezTo>
                <a:cubicBezTo>
                  <a:pt x="1100826" y="273393"/>
                  <a:pt x="1108364" y="261257"/>
                  <a:pt x="1116281" y="249382"/>
                </a:cubicBezTo>
                <a:cubicBezTo>
                  <a:pt x="1134344" y="195192"/>
                  <a:pt x="1156939" y="164445"/>
                  <a:pt x="1128156" y="106878"/>
                </a:cubicBezTo>
                <a:cubicBezTo>
                  <a:pt x="1118947" y="88461"/>
                  <a:pt x="1073766" y="76872"/>
                  <a:pt x="1056904" y="71252"/>
                </a:cubicBezTo>
                <a:cubicBezTo>
                  <a:pt x="998257" y="32153"/>
                  <a:pt x="1044079" y="56171"/>
                  <a:pt x="961901" y="35626"/>
                </a:cubicBezTo>
                <a:cubicBezTo>
                  <a:pt x="949757" y="32590"/>
                  <a:pt x="938419" y="26786"/>
                  <a:pt x="926275" y="23750"/>
                </a:cubicBezTo>
                <a:cubicBezTo>
                  <a:pt x="906694" y="18855"/>
                  <a:pt x="886602" y="16253"/>
                  <a:pt x="866899" y="11875"/>
                </a:cubicBezTo>
                <a:cubicBezTo>
                  <a:pt x="850966" y="8335"/>
                  <a:pt x="835231" y="3958"/>
                  <a:pt x="819397" y="0"/>
                </a:cubicBezTo>
                <a:cubicBezTo>
                  <a:pt x="696685" y="3958"/>
                  <a:pt x="573676" y="2459"/>
                  <a:pt x="451262" y="11875"/>
                </a:cubicBezTo>
                <a:cubicBezTo>
                  <a:pt x="418716" y="14379"/>
                  <a:pt x="388650" y="31577"/>
                  <a:pt x="356260" y="35626"/>
                </a:cubicBezTo>
                <a:lnTo>
                  <a:pt x="261257" y="47501"/>
                </a:lnTo>
                <a:lnTo>
                  <a:pt x="83127" y="106878"/>
                </a:lnTo>
                <a:lnTo>
                  <a:pt x="47501" y="118753"/>
                </a:lnTo>
                <a:lnTo>
                  <a:pt x="0" y="10687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Select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I </a:t>
            </a:r>
            <a:r>
              <a:rPr lang="fr-FR" dirty="0" err="1" smtClean="0">
                <a:solidFill>
                  <a:srgbClr val="FF0000"/>
                </a:solidFill>
              </a:rPr>
              <a:t>accept</a:t>
            </a:r>
            <a:r>
              <a:rPr lang="fr-FR" dirty="0" smtClean="0">
                <a:solidFill>
                  <a:srgbClr val="FF0000"/>
                </a:solidFill>
              </a:rPr>
              <a:t> the agreement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123728" y="4509120"/>
            <a:ext cx="2304256" cy="172819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33450"/>
            <a:ext cx="6248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3779912" y="6165304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499992" y="5229200"/>
            <a:ext cx="115212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33450"/>
            <a:ext cx="6248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347864" y="594928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067944" y="5229200"/>
            <a:ext cx="1656184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2095500"/>
            <a:ext cx="52006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347864" y="5517232"/>
            <a:ext cx="1152128" cy="7566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355976" y="4437112"/>
            <a:ext cx="216024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33450"/>
            <a:ext cx="6248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851920" y="594928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5" name="Connecteur droit avec flèche 4"/>
          <p:cNvCxnSpPr>
            <a:stCxn id="3" idx="3"/>
          </p:cNvCxnSpPr>
          <p:nvPr/>
        </p:nvCxnSpPr>
        <p:spPr>
          <a:xfrm flipV="1">
            <a:off x="4766320" y="5229200"/>
            <a:ext cx="885800" cy="1026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104900"/>
            <a:ext cx="5695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4067944" y="594928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5" name="Connecteur droit avec flèche 4"/>
          <p:cNvCxnSpPr>
            <a:stCxn id="3" idx="3"/>
          </p:cNvCxnSpPr>
          <p:nvPr/>
        </p:nvCxnSpPr>
        <p:spPr>
          <a:xfrm flipV="1">
            <a:off x="4982344" y="5445224"/>
            <a:ext cx="885800" cy="810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104900"/>
            <a:ext cx="5695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4572000" y="6021288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5" name="Connecteur droit avec flèche 4"/>
          <p:cNvCxnSpPr>
            <a:stCxn id="3" idx="3"/>
          </p:cNvCxnSpPr>
          <p:nvPr/>
        </p:nvCxnSpPr>
        <p:spPr>
          <a:xfrm flipV="1">
            <a:off x="5486400" y="5445224"/>
            <a:ext cx="453752" cy="882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104900"/>
            <a:ext cx="5695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35696" y="188640"/>
            <a:ext cx="54006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installing</a:t>
            </a:r>
            <a:r>
              <a:rPr lang="fr-FR" dirty="0" smtClean="0"/>
              <a:t> </a:t>
            </a:r>
            <a:r>
              <a:rPr lang="fr-FR" dirty="0" err="1" smtClean="0"/>
              <a:t>Climsoft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128" y="1915562"/>
            <a:ext cx="4791744" cy="3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4644008" y="6021288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292080" y="5445224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128" y="1915562"/>
            <a:ext cx="4791744" cy="3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4283968" y="5805264"/>
            <a:ext cx="1202432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Click  on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364088" y="5373216"/>
            <a:ext cx="28803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400" dirty="0" smtClean="0"/>
              <a:t>Introduction </a:t>
            </a:r>
          </a:p>
          <a:p>
            <a:r>
              <a:rPr lang="fr-FR" sz="4400" dirty="0" smtClean="0"/>
              <a:t>Install </a:t>
            </a:r>
            <a:r>
              <a:rPr lang="fr-FR" sz="4400" dirty="0" err="1" smtClean="0"/>
              <a:t>Climsoft</a:t>
            </a:r>
            <a:r>
              <a:rPr lang="fr-FR" sz="4400" dirty="0" smtClean="0"/>
              <a:t> </a:t>
            </a:r>
          </a:p>
          <a:p>
            <a:r>
              <a:rPr lang="fr-FR" sz="4400" dirty="0" smtClean="0"/>
              <a:t>Link </a:t>
            </a:r>
            <a:r>
              <a:rPr lang="fr-FR" sz="4400" dirty="0" err="1" smtClean="0"/>
              <a:t>Climsoft</a:t>
            </a:r>
            <a:r>
              <a:rPr lang="fr-FR" sz="4400" dirty="0" smtClean="0"/>
              <a:t> </a:t>
            </a:r>
            <a:r>
              <a:rPr lang="fr-FR" sz="4400" dirty="0" err="1" smtClean="0"/>
              <a:t>with</a:t>
            </a:r>
            <a:r>
              <a:rPr lang="fr-FR" sz="4400" dirty="0" smtClean="0"/>
              <a:t> Microsoft Access </a:t>
            </a:r>
          </a:p>
          <a:p>
            <a:r>
              <a:rPr lang="fr-FR" sz="4400" dirty="0" err="1" smtClean="0"/>
              <a:t>Uninstall</a:t>
            </a:r>
            <a:r>
              <a:rPr lang="fr-FR" sz="4400" dirty="0" smtClean="0"/>
              <a:t> </a:t>
            </a:r>
            <a:r>
              <a:rPr lang="fr-FR" sz="4400" dirty="0" err="1" smtClean="0"/>
              <a:t>Climsoft</a:t>
            </a:r>
            <a:r>
              <a:rPr lang="fr-FR" sz="4400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r="48907" b="59413"/>
          <a:stretch>
            <a:fillRect/>
          </a:stretch>
        </p:blipFill>
        <p:spPr bwMode="auto">
          <a:xfrm>
            <a:off x="3347877" y="3072701"/>
            <a:ext cx="2448246" cy="158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4067944" y="5085184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4982344" y="4365104"/>
            <a:ext cx="237728" cy="1026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1763688" y="5805264"/>
            <a:ext cx="6048672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Climsoft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successfully</a:t>
            </a:r>
            <a:r>
              <a:rPr lang="fr-FR" dirty="0" smtClean="0"/>
              <a:t>  </a:t>
            </a:r>
            <a:r>
              <a:rPr lang="fr-FR" dirty="0" err="1" smtClean="0"/>
              <a:t>install</a:t>
            </a:r>
            <a:r>
              <a:rPr lang="fr-FR" dirty="0" smtClean="0"/>
              <a:t> on </a:t>
            </a:r>
            <a:r>
              <a:rPr lang="fr-FR" dirty="0" err="1" smtClean="0"/>
              <a:t>your</a:t>
            </a:r>
            <a:r>
              <a:rPr lang="fr-FR" dirty="0" smtClean="0"/>
              <a:t> computer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à coins arrondis 3"/>
          <p:cNvSpPr/>
          <p:nvPr/>
        </p:nvSpPr>
        <p:spPr>
          <a:xfrm>
            <a:off x="3635896" y="2348880"/>
            <a:ext cx="2210544" cy="612648"/>
          </a:xfrm>
          <a:prstGeom prst="wedgeRoundRectCallout">
            <a:avLst>
              <a:gd name="adj1" fmla="val -171022"/>
              <a:gd name="adj2" fmla="val 581444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Climsoft</a:t>
            </a:r>
            <a:r>
              <a:rPr lang="fr-FR" dirty="0" smtClean="0"/>
              <a:t> software </a:t>
            </a:r>
            <a:r>
              <a:rPr lang="fr-FR" dirty="0" err="1" smtClean="0"/>
              <a:t>icon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024336"/>
          </a:xfrm>
        </p:spPr>
        <p:txBody>
          <a:bodyPr>
            <a:normAutofit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Climsoft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Microsoft Access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e 3"/>
          <p:cNvSpPr/>
          <p:nvPr/>
        </p:nvSpPr>
        <p:spPr>
          <a:xfrm>
            <a:off x="1475656" y="5301208"/>
            <a:ext cx="2664296" cy="7703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Double click  on </a:t>
            </a:r>
            <a:r>
              <a:rPr lang="en-US" dirty="0" err="1" smtClean="0">
                <a:solidFill>
                  <a:schemeClr val="tx1"/>
                </a:solidFill>
              </a:rPr>
              <a:t>cli</a:t>
            </a:r>
            <a:r>
              <a:rPr lang="fr-FR" dirty="0" err="1" smtClean="0">
                <a:solidFill>
                  <a:schemeClr val="tx1"/>
                </a:solidFill>
              </a:rPr>
              <a:t>msoft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icon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827584" y="5733256"/>
            <a:ext cx="100811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r="4573" b="60840"/>
          <a:stretch>
            <a:fillRect/>
          </a:stretch>
        </p:blipFill>
        <p:spPr bwMode="auto">
          <a:xfrm>
            <a:off x="251520" y="2204864"/>
            <a:ext cx="42484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isocèle 4"/>
          <p:cNvSpPr/>
          <p:nvPr/>
        </p:nvSpPr>
        <p:spPr>
          <a:xfrm>
            <a:off x="179512" y="5445224"/>
            <a:ext cx="1944216" cy="1224136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259632" y="3789040"/>
            <a:ext cx="2664296" cy="183620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5724128" y="3933056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6012160" y="3212976"/>
            <a:ext cx="288032" cy="108012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5292080" y="2564904"/>
            <a:ext cx="38519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Write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Climsoft</a:t>
            </a:r>
            <a:r>
              <a:rPr lang="fr-FR" dirty="0" smtClean="0"/>
              <a:t> </a:t>
            </a:r>
            <a:r>
              <a:rPr lang="fr-FR" dirty="0" err="1" smtClean="0"/>
              <a:t>password</a:t>
            </a:r>
            <a:r>
              <a:rPr lang="fr-FR" dirty="0" smtClean="0"/>
              <a:t> and </a:t>
            </a:r>
          </a:p>
          <a:p>
            <a:pPr algn="ctr"/>
            <a:r>
              <a:rPr lang="fr-FR" dirty="0" err="1" smtClean="0"/>
              <a:t>Confirm</a:t>
            </a:r>
            <a:r>
              <a:rPr lang="fr-FR" dirty="0" smtClean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password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endParaRPr lang="fr-FR" dirty="0" smtClean="0"/>
          </a:p>
          <a:p>
            <a:pPr algn="ctr"/>
            <a:r>
              <a:rPr lang="en-US" dirty="0" smtClean="0"/>
              <a:t>Click OK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Write</a:t>
            </a:r>
            <a:r>
              <a:rPr lang="fr-FR" sz="2000" dirty="0" smtClean="0"/>
              <a:t> </a:t>
            </a:r>
            <a:r>
              <a:rPr lang="fr-FR" sz="2000" dirty="0" err="1" smtClean="0"/>
              <a:t>your</a:t>
            </a:r>
            <a:r>
              <a:rPr lang="fr-FR" sz="2000" dirty="0" smtClean="0"/>
              <a:t> </a:t>
            </a:r>
            <a:r>
              <a:rPr lang="fr-FR" sz="2000" dirty="0" err="1" smtClean="0"/>
              <a:t>own</a:t>
            </a:r>
            <a:r>
              <a:rPr lang="fr-FR" sz="2000" dirty="0" smtClean="0"/>
              <a:t> </a:t>
            </a:r>
            <a:r>
              <a:rPr lang="fr-FR" sz="2000" dirty="0" err="1" smtClean="0"/>
              <a:t>Climsoft</a:t>
            </a:r>
            <a:r>
              <a:rPr lang="fr-FR" sz="2000" dirty="0" smtClean="0"/>
              <a:t> </a:t>
            </a:r>
            <a:r>
              <a:rPr lang="fr-FR" sz="2000" dirty="0" err="1" smtClean="0"/>
              <a:t>password</a:t>
            </a:r>
            <a:r>
              <a:rPr lang="fr-FR" sz="2000" dirty="0" smtClean="0"/>
              <a:t> and </a:t>
            </a:r>
            <a:br>
              <a:rPr lang="fr-FR" sz="2000" dirty="0" smtClean="0"/>
            </a:br>
            <a:r>
              <a:rPr lang="fr-FR" sz="2000" dirty="0" err="1" smtClean="0"/>
              <a:t>Confirm</a:t>
            </a:r>
            <a:r>
              <a:rPr lang="fr-FR" sz="2000" dirty="0" smtClean="0"/>
              <a:t>  </a:t>
            </a:r>
            <a:r>
              <a:rPr lang="fr-FR" sz="2000" dirty="0" err="1" smtClean="0"/>
              <a:t>password</a:t>
            </a:r>
            <a:r>
              <a:rPr lang="fr-FR" sz="2000" dirty="0" smtClean="0"/>
              <a:t> </a:t>
            </a:r>
            <a:r>
              <a:rPr lang="fr-FR" sz="2000" dirty="0" err="1" smtClean="0"/>
              <a:t>then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en-US" sz="2000" dirty="0" smtClean="0"/>
              <a:t>Click OK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3051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33051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en angle 6"/>
          <p:cNvCxnSpPr/>
          <p:nvPr/>
        </p:nvCxnSpPr>
        <p:spPr>
          <a:xfrm flipV="1">
            <a:off x="3851920" y="3212976"/>
            <a:ext cx="648072" cy="216024"/>
          </a:xfrm>
          <a:prstGeom prst="bentConnector3">
            <a:avLst>
              <a:gd name="adj1" fmla="val 69536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2" y="2610644"/>
            <a:ext cx="43338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755576" y="5805264"/>
            <a:ext cx="30243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Repeat  password and click  on </a:t>
            </a:r>
            <a:r>
              <a:rPr lang="en-US" dirty="0" err="1" smtClean="0"/>
              <a:t>Oui</a:t>
            </a:r>
            <a:r>
              <a:rPr lang="en-US" dirty="0" smtClean="0"/>
              <a:t>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699792" y="4221088"/>
            <a:ext cx="1944216" cy="15121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28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2050"/>
            <a:ext cx="8229600" cy="4382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03648" y="620688"/>
            <a:ext cx="66247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</a:t>
            </a:r>
            <a:r>
              <a:rPr lang="en-US" dirty="0" err="1" smtClean="0"/>
              <a:t>Climsoft</a:t>
            </a:r>
            <a:r>
              <a:rPr lang="en-US" dirty="0" smtClean="0"/>
              <a:t> successfully link to  Microsoft Access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5" idx="2"/>
          </p:cNvCxnSpPr>
          <p:nvPr/>
        </p:nvCxnSpPr>
        <p:spPr>
          <a:xfrm flipH="1">
            <a:off x="3203848" y="1535088"/>
            <a:ext cx="1512168" cy="11738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Introduction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FR" sz="2400" dirty="0" err="1" smtClean="0"/>
              <a:t>Definition</a:t>
            </a:r>
            <a:r>
              <a:rPr lang="fr-FR" sz="2400" dirty="0" smtClean="0"/>
              <a:t> of </a:t>
            </a:r>
            <a:r>
              <a:rPr lang="en-US" sz="2400" dirty="0" smtClean="0">
                <a:cs typeface="Arial" charset="0"/>
              </a:rPr>
              <a:t>"</a:t>
            </a:r>
            <a:r>
              <a:rPr lang="fr-FR" sz="2400" dirty="0" smtClean="0"/>
              <a:t> </a:t>
            </a:r>
            <a:r>
              <a:rPr lang="en-US" sz="2400" u="sng" dirty="0" smtClean="0"/>
              <a:t>CDMS </a:t>
            </a:r>
            <a:r>
              <a:rPr lang="en-US" sz="2400" dirty="0" smtClean="0">
                <a:cs typeface="Arial" charset="0"/>
              </a:rPr>
              <a:t>"</a:t>
            </a:r>
            <a:r>
              <a:rPr lang="en-US" sz="2400" dirty="0" smtClean="0"/>
              <a:t> </a:t>
            </a:r>
            <a:r>
              <a:rPr lang="en-US" sz="2000" dirty="0" smtClean="0"/>
              <a:t>: ( </a:t>
            </a:r>
            <a:r>
              <a:rPr lang="en-US" sz="2000" dirty="0" err="1" smtClean="0"/>
              <a:t>Cli</a:t>
            </a:r>
            <a:r>
              <a:rPr lang="fr-FR" sz="2000" dirty="0" smtClean="0"/>
              <a:t>mate</a:t>
            </a:r>
            <a:r>
              <a:rPr lang="en-US" sz="2000" dirty="0" smtClean="0"/>
              <a:t> Data Management System 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/>
              <a:t> Tool to acquire, store, monitor, preserve, control and manage data; Allows data access and offers various products.</a:t>
            </a:r>
          </a:p>
          <a:p>
            <a:pPr>
              <a:spcBef>
                <a:spcPct val="50000"/>
              </a:spcBef>
            </a:pPr>
            <a:r>
              <a:rPr lang="fr-FR" sz="2400" dirty="0" err="1" smtClean="0"/>
              <a:t>Definition</a:t>
            </a:r>
            <a:r>
              <a:rPr lang="fr-FR" sz="2400" dirty="0" smtClean="0"/>
              <a:t> of </a:t>
            </a:r>
            <a:r>
              <a:rPr lang="en-US" sz="2400" dirty="0" smtClean="0">
                <a:cs typeface="Arial" charset="0"/>
              </a:rPr>
              <a:t>"</a:t>
            </a:r>
            <a:r>
              <a:rPr lang="fr-FR" sz="2400" dirty="0" smtClean="0"/>
              <a:t> </a:t>
            </a:r>
            <a:r>
              <a:rPr lang="en-US" sz="2400" u="sng" dirty="0" smtClean="0"/>
              <a:t>CDMS installation</a:t>
            </a:r>
            <a:r>
              <a:rPr lang="en-US" sz="2400" dirty="0" smtClean="0"/>
              <a:t> </a:t>
            </a:r>
            <a:r>
              <a:rPr lang="en-US" sz="2400" dirty="0" smtClean="0">
                <a:cs typeface="Arial" charset="0"/>
              </a:rPr>
              <a:t>"</a:t>
            </a:r>
            <a:r>
              <a:rPr lang="en-US" sz="2400" dirty="0" smtClean="0"/>
              <a:t> 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/>
              <a:t> hardware and software in place, CDMS system running;</a:t>
            </a:r>
          </a:p>
          <a:p>
            <a:pPr lvl="1">
              <a:spcBef>
                <a:spcPct val="50000"/>
              </a:spcBef>
              <a:buNone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               UNINSTALL CLIMSOFT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If </a:t>
            </a:r>
            <a:r>
              <a:rPr lang="fr-FR" dirty="0" err="1" smtClean="0"/>
              <a:t>C</a:t>
            </a:r>
            <a:r>
              <a:rPr lang="fr-FR" dirty="0" err="1" smtClean="0"/>
              <a:t>limsoft</a:t>
            </a:r>
            <a:r>
              <a:rPr lang="fr-FR" dirty="0" smtClean="0"/>
              <a:t> 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pervious</a:t>
            </a:r>
            <a:r>
              <a:rPr lang="fr-FR" dirty="0" smtClean="0"/>
              <a:t> </a:t>
            </a:r>
            <a:r>
              <a:rPr lang="fr-FR" dirty="0" err="1" smtClean="0"/>
              <a:t>install</a:t>
            </a:r>
            <a:r>
              <a:rPr lang="fr-FR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smtClean="0"/>
              <a:t>      computer, </a:t>
            </a:r>
            <a:r>
              <a:rPr lang="fr-FR" dirty="0" err="1" smtClean="0"/>
              <a:t>uninstall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and </a:t>
            </a:r>
            <a:r>
              <a:rPr lang="fr-FR" dirty="0" err="1" smtClean="0"/>
              <a:t>install</a:t>
            </a:r>
            <a:r>
              <a:rPr lang="fr-FR" dirty="0" smtClean="0"/>
              <a:t> new </a:t>
            </a:r>
            <a:r>
              <a:rPr lang="fr-FR" dirty="0" err="1" smtClean="0"/>
              <a:t>Climsoft</a:t>
            </a:r>
            <a:r>
              <a:rPr lang="fr-FR" dirty="0" smtClean="0"/>
              <a:t>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first 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smtClean="0"/>
              <a:t>click Star menue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743" y="1600200"/>
            <a:ext cx="52725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Double click </a:t>
            </a:r>
            <a:r>
              <a:rPr lang="fr-FR" dirty="0" smtClean="0"/>
              <a:t>on control </a:t>
            </a:r>
            <a:r>
              <a:rPr lang="fr-FR" dirty="0" err="1" smtClean="0"/>
              <a:t>pannel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743" y="1600200"/>
            <a:ext cx="52725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169" y="1600200"/>
            <a:ext cx="64656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0" y="5661248"/>
            <a:ext cx="2987824" cy="986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Double click  on </a:t>
            </a:r>
            <a:r>
              <a:rPr lang="fr-FR" dirty="0" err="1" smtClean="0"/>
              <a:t>programmmes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043608" y="5013176"/>
            <a:ext cx="187220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4305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0" y="5661248"/>
            <a:ext cx="127444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Double Click on 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043608" y="3933056"/>
            <a:ext cx="2664296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Click </a:t>
            </a:r>
            <a:r>
              <a:rPr lang="fr-FR" sz="2800" dirty="0" smtClean="0"/>
              <a:t>o</a:t>
            </a:r>
            <a:r>
              <a:rPr lang="fr-FR" sz="2800" dirty="0" smtClean="0"/>
              <a:t>n Oui, </a:t>
            </a:r>
            <a:r>
              <a:rPr lang="fr-FR" sz="2800" dirty="0" err="1" smtClean="0"/>
              <a:t>Climsoft</a:t>
            </a:r>
            <a:r>
              <a:rPr lang="fr-FR" sz="2800" dirty="0" smtClean="0"/>
              <a:t> </a:t>
            </a:r>
            <a:r>
              <a:rPr lang="fr-FR" sz="2800" dirty="0" err="1" smtClean="0"/>
              <a:t>now</a:t>
            </a:r>
            <a:r>
              <a:rPr lang="fr-FR" sz="2800" dirty="0" smtClean="0"/>
              <a:t> </a:t>
            </a:r>
            <a:r>
              <a:rPr lang="fr-FR" sz="2800" dirty="0" err="1" smtClean="0"/>
              <a:t>finished</a:t>
            </a:r>
            <a:r>
              <a:rPr lang="fr-FR" sz="2800" dirty="0" smtClean="0"/>
              <a:t> </a:t>
            </a:r>
            <a:r>
              <a:rPr lang="fr-FR" sz="2800" dirty="0" err="1" smtClean="0"/>
              <a:t>uninstalling</a:t>
            </a:r>
            <a:r>
              <a:rPr lang="fr-FR" sz="2800" dirty="0" smtClean="0"/>
              <a:t> and </a:t>
            </a:r>
            <a:r>
              <a:rPr lang="fr-FR" sz="2800" dirty="0" err="1" smtClean="0"/>
              <a:t>Climsoft</a:t>
            </a:r>
            <a:r>
              <a:rPr lang="fr-FR" sz="2800" dirty="0" smtClean="0"/>
              <a:t> </a:t>
            </a:r>
            <a:r>
              <a:rPr lang="fr-FR" sz="2800" dirty="0" err="1" smtClean="0"/>
              <a:t>icon</a:t>
            </a:r>
            <a:r>
              <a:rPr lang="fr-FR" sz="2800" dirty="0" smtClean="0"/>
              <a:t> </a:t>
            </a:r>
            <a:r>
              <a:rPr lang="fr-FR" sz="2800" dirty="0" err="1" smtClean="0"/>
              <a:t>disseppear</a:t>
            </a:r>
            <a:r>
              <a:rPr lang="fr-FR" sz="2800" dirty="0" smtClean="0"/>
              <a:t> on </a:t>
            </a:r>
            <a:r>
              <a:rPr lang="fr-FR" sz="2800" dirty="0" smtClean="0"/>
              <a:t>the </a:t>
            </a:r>
            <a:r>
              <a:rPr lang="fr-FR" sz="2800" dirty="0" err="1" smtClean="0"/>
              <a:t>screen</a:t>
            </a:r>
            <a:r>
              <a:rPr lang="fr-FR" sz="2800" dirty="0" smtClean="0"/>
              <a:t>. 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50863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7956376" y="5445224"/>
            <a:ext cx="1187624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</a:t>
            </a:r>
            <a:r>
              <a:rPr lang="fr-FR" dirty="0" smtClean="0"/>
              <a:t>on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868144" y="4869160"/>
            <a:ext cx="230425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Befor</a:t>
            </a:r>
            <a:r>
              <a:rPr lang="en-US" dirty="0" smtClean="0"/>
              <a:t> you inst</a:t>
            </a:r>
            <a:r>
              <a:rPr lang="fr-FR" dirty="0" smtClean="0"/>
              <a:t>all the new </a:t>
            </a:r>
            <a:r>
              <a:rPr lang="fr-FR" dirty="0" err="1" smtClean="0"/>
              <a:t>Climsoft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must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rid</a:t>
            </a:r>
            <a:r>
              <a:rPr lang="fr-FR" dirty="0" smtClean="0"/>
              <a:t> of </a:t>
            </a:r>
            <a:r>
              <a:rPr lang="fr-FR" dirty="0" err="1" smtClean="0"/>
              <a:t>anything</a:t>
            </a:r>
            <a:r>
              <a:rPr lang="fr-FR" dirty="0" smtClean="0"/>
              <a:t> in </a:t>
            </a:r>
            <a:r>
              <a:rPr lang="fr-FR" dirty="0" err="1" smtClean="0"/>
              <a:t>relatation</a:t>
            </a:r>
            <a:r>
              <a:rPr lang="fr-FR" dirty="0" smtClean="0"/>
              <a:t>  to </a:t>
            </a:r>
            <a:r>
              <a:rPr lang="fr-FR" dirty="0" err="1" smtClean="0"/>
              <a:t>pervious</a:t>
            </a:r>
            <a:r>
              <a:rPr lang="fr-FR" dirty="0" smtClean="0"/>
              <a:t>  </a:t>
            </a:r>
            <a:r>
              <a:rPr lang="fr-FR" dirty="0" err="1" smtClean="0"/>
              <a:t>climsoft</a:t>
            </a:r>
            <a:r>
              <a:rPr lang="fr-FR" dirty="0" smtClean="0"/>
              <a:t>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loc</a:t>
            </a:r>
            <a:r>
              <a:rPr lang="fr-FR" dirty="0" smtClean="0"/>
              <a:t>al </a:t>
            </a:r>
            <a:r>
              <a:rPr lang="fr-FR" dirty="0" err="1" smtClean="0"/>
              <a:t>disk</a:t>
            </a:r>
            <a:r>
              <a:rPr lang="fr-FR" dirty="0" smtClean="0"/>
              <a:t> (c)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folder</a:t>
            </a:r>
            <a:r>
              <a:rPr lang="fr-FR" dirty="0" smtClean="0"/>
              <a:t> system32 Inside the local Dick c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windows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system 32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Install </a:t>
            </a:r>
            <a:r>
              <a:rPr lang="fr-FR" dirty="0" err="1" smtClean="0"/>
              <a:t>Climsoft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</a:t>
            </a:r>
            <a:r>
              <a:rPr lang="fr-FR" sz="4000" dirty="0" smtClean="0"/>
              <a:t>Know the size of the computer </a:t>
            </a:r>
            <a:r>
              <a:rPr lang="fr-FR" sz="4000" dirty="0" err="1" smtClean="0"/>
              <a:t>because</a:t>
            </a:r>
            <a:r>
              <a:rPr lang="fr-FR" sz="4000" dirty="0" smtClean="0"/>
              <a:t> the </a:t>
            </a:r>
            <a:r>
              <a:rPr lang="fr-FR" sz="4000" dirty="0" err="1" smtClean="0"/>
              <a:t>Climsoft</a:t>
            </a:r>
            <a:r>
              <a:rPr lang="fr-FR" sz="4000" dirty="0" smtClean="0"/>
              <a:t> </a:t>
            </a:r>
            <a:r>
              <a:rPr lang="fr-FR" sz="4000" dirty="0" err="1" smtClean="0"/>
              <a:t>need</a:t>
            </a:r>
            <a:r>
              <a:rPr lang="fr-FR" sz="4000" dirty="0" smtClean="0"/>
              <a:t>  size </a:t>
            </a:r>
            <a:r>
              <a:rPr lang="fr-FR" sz="4000" dirty="0" err="1" smtClean="0"/>
              <a:t>two</a:t>
            </a:r>
            <a:r>
              <a:rPr lang="fr-FR" sz="4000" dirty="0" smtClean="0"/>
              <a:t> Gb.</a:t>
            </a:r>
          </a:p>
          <a:p>
            <a:pPr>
              <a:buNone/>
            </a:pPr>
            <a:r>
              <a:rPr lang="fr-FR" sz="4000" dirty="0" smtClean="0"/>
              <a:t>   Open </a:t>
            </a:r>
            <a:r>
              <a:rPr lang="fr-FR" sz="4000" dirty="0" err="1" smtClean="0"/>
              <a:t>Cimsoft</a:t>
            </a:r>
            <a:r>
              <a:rPr lang="fr-FR" sz="4000" dirty="0" smtClean="0"/>
              <a:t> 2014, double click on distribution </a:t>
            </a:r>
            <a:r>
              <a:rPr lang="fr-FR" sz="4000" dirty="0" err="1" smtClean="0"/>
              <a:t>floder</a:t>
            </a:r>
            <a:r>
              <a:rPr lang="fr-FR" sz="4000" dirty="0" smtClean="0"/>
              <a:t>.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the first </a:t>
            </a:r>
            <a:r>
              <a:rPr lang="fr-FR" dirty="0" err="1" smtClean="0"/>
              <a:t>folder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deleted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deleted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in the figure 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step</a:t>
            </a:r>
            <a:r>
              <a:rPr lang="fr-FR" dirty="0" smtClean="0"/>
              <a:t> of  second </a:t>
            </a:r>
            <a:r>
              <a:rPr lang="fr-FR" dirty="0" err="1" smtClean="0"/>
              <a:t>folder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deleted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To programme file </a:t>
            </a:r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Delete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file </a:t>
            </a:r>
            <a:r>
              <a:rPr lang="fr-FR" dirty="0" err="1" smtClean="0"/>
              <a:t>called</a:t>
            </a:r>
            <a:r>
              <a:rPr lang="fr-FR" dirty="0" smtClean="0"/>
              <a:t> </a:t>
            </a:r>
            <a:r>
              <a:rPr lang="fr-FR" dirty="0" err="1" smtClean="0"/>
              <a:t>Climsoft</a:t>
            </a:r>
            <a:r>
              <a:rPr lang="fr-FR" dirty="0" smtClean="0"/>
              <a:t> </a:t>
            </a:r>
            <a:r>
              <a:rPr lang="fr-FR" dirty="0" err="1" smtClean="0"/>
              <a:t>inside</a:t>
            </a:r>
            <a:r>
              <a:rPr lang="fr-FR" dirty="0" smtClean="0"/>
              <a:t> the programme file 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/>
          <p:nvPr/>
        </p:nvSpPr>
        <p:spPr>
          <a:xfrm>
            <a:off x="6084168" y="3429000"/>
            <a:ext cx="30598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 smtClean="0"/>
              <a:t>Delect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( </a:t>
            </a:r>
            <a:r>
              <a:rPr lang="fr-FR" dirty="0" err="1" smtClean="0"/>
              <a:t>climsoft</a:t>
            </a:r>
            <a:r>
              <a:rPr lang="fr-FR" dirty="0" smtClean="0"/>
              <a:t> file)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3779912" y="2708920"/>
            <a:ext cx="388843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deleted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in the figure 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1403648" y="1844824"/>
            <a:ext cx="5594920" cy="194421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latin typeface="+mj-lt"/>
              </a:rPr>
              <a:t>THANK YOU</a:t>
            </a:r>
            <a:endParaRPr lang="fr-FR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5508104" y="1268760"/>
            <a:ext cx="28803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Sources of </a:t>
            </a:r>
            <a:r>
              <a:rPr lang="en-US" dirty="0" err="1" smtClean="0"/>
              <a:t>Cli</a:t>
            </a:r>
            <a:r>
              <a:rPr lang="fr-FR" dirty="0" err="1" smtClean="0"/>
              <a:t>msoft</a:t>
            </a:r>
            <a:r>
              <a:rPr lang="fr-FR" dirty="0" smtClean="0"/>
              <a:t> setup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1619672" y="1484784"/>
            <a:ext cx="453650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10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48064" y="620688"/>
            <a:ext cx="1872208" cy="648072"/>
          </a:xfrm>
          <a:prstGeom prst="rect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Double click to </a:t>
            </a:r>
            <a:r>
              <a:rPr lang="fr-FR" dirty="0" err="1" smtClean="0">
                <a:solidFill>
                  <a:schemeClr val="bg1"/>
                </a:solidFill>
              </a:rPr>
              <a:t>start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installing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" name="Connecteur droit avec flèche 4"/>
          <p:cNvCxnSpPr>
            <a:stCxn id="3" idx="1"/>
          </p:cNvCxnSpPr>
          <p:nvPr/>
        </p:nvCxnSpPr>
        <p:spPr>
          <a:xfrm flipH="1">
            <a:off x="1979712" y="944724"/>
            <a:ext cx="3168352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33450"/>
            <a:ext cx="6248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3491880" y="3645024"/>
            <a:ext cx="30243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Change the </a:t>
            </a:r>
            <a:r>
              <a:rPr lang="fr-FR" dirty="0" err="1" smtClean="0"/>
              <a:t>language</a:t>
            </a:r>
            <a:r>
              <a:rPr lang="fr-FR" dirty="0" smtClean="0"/>
              <a:t> user </a:t>
            </a:r>
            <a:r>
              <a:rPr lang="fr-FR" dirty="0" err="1" smtClean="0"/>
              <a:t>need</a:t>
            </a:r>
            <a:r>
              <a:rPr lang="fr-FR" dirty="0" smtClean="0"/>
              <a:t> and click Ok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4644008" y="2060848"/>
            <a:ext cx="504056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3419872" y="2492896"/>
            <a:ext cx="1944216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33450"/>
            <a:ext cx="6248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275856" y="6021288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Click on  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067944" y="5301208"/>
            <a:ext cx="151216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364</Words>
  <Application>Microsoft Office PowerPoint</Application>
  <PresentationFormat>Affichage à l'écran (4:3)</PresentationFormat>
  <Paragraphs>65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Installation , uninstallation Climsoft and Link Climsoft with Microsoft Access  </vt:lpstr>
      <vt:lpstr>Outline</vt:lpstr>
      <vt:lpstr>Introduction </vt:lpstr>
      <vt:lpstr>Install Climsoft 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How to link Climsoft with Microsoft Access  </vt:lpstr>
      <vt:lpstr>Diapositive 23</vt:lpstr>
      <vt:lpstr>Diapositive 24</vt:lpstr>
      <vt:lpstr>Diapositive 25</vt:lpstr>
      <vt:lpstr>Diapositive 26</vt:lpstr>
      <vt:lpstr>Write your own Climsoft password and  Confirm  password then Click OK</vt:lpstr>
      <vt:lpstr>Diapositive 28</vt:lpstr>
      <vt:lpstr>Diapositive 29</vt:lpstr>
      <vt:lpstr>Diapositive 30</vt:lpstr>
      <vt:lpstr>The first step click Star menue</vt:lpstr>
      <vt:lpstr>Double click on control pannel </vt:lpstr>
      <vt:lpstr> </vt:lpstr>
      <vt:lpstr>Diapositive 34</vt:lpstr>
      <vt:lpstr>Click on Oui, Climsoft now finished uninstalling and Climsoft icon disseppear on the screen. </vt:lpstr>
      <vt:lpstr>Diapositive 36</vt:lpstr>
      <vt:lpstr>Go to local disk (c)</vt:lpstr>
      <vt:lpstr>To folder system32 Inside the local Dick c </vt:lpstr>
      <vt:lpstr>To windows inside system 32</vt:lpstr>
      <vt:lpstr>Here you can found the first folder we need to deleted</vt:lpstr>
      <vt:lpstr>Now we can deleted according in the figure </vt:lpstr>
      <vt:lpstr>The step of  second folder we need to deleted </vt:lpstr>
      <vt:lpstr>To programme file </vt:lpstr>
      <vt:lpstr>Delete this file called Climsoft inside the programme file </vt:lpstr>
      <vt:lpstr>Now we can deleted according in the figure 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presao-SG</cp:lastModifiedBy>
  <cp:revision>196</cp:revision>
  <dcterms:created xsi:type="dcterms:W3CDTF">2014-04-01T15:45:09Z</dcterms:created>
  <dcterms:modified xsi:type="dcterms:W3CDTF">2014-04-15T16:24:47Z</dcterms:modified>
</cp:coreProperties>
</file>